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0" r:id="rId8"/>
    <p:sldId id="262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87"/>
  </p:normalViewPr>
  <p:slideViewPr>
    <p:cSldViewPr snapToGrid="0" snapToObjects="1">
      <p:cViewPr>
        <p:scale>
          <a:sx n="139" d="100"/>
          <a:sy n="139" d="100"/>
        </p:scale>
        <p:origin x="-8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7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8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0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1605-C44F-DF40-A8E8-20CDC191EA3B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0"/>
            <a:ext cx="6809636" cy="6858000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Details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9" y="1690688"/>
            <a:ext cx="5646882" cy="4351338"/>
          </a:xfr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15"/>
    </mc:Choice>
    <mc:Fallback>
      <p:transition spd="slow" advTm="12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Handling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print the At a Glance for your file</a:t>
            </a:r>
          </a:p>
          <a:p>
            <a:r>
              <a:rPr lang="en-US" dirty="0" smtClean="0"/>
              <a:t>Use the “save as” function to archive</a:t>
            </a:r>
          </a:p>
          <a:p>
            <a:r>
              <a:rPr lang="en-US" dirty="0" smtClean="0"/>
              <a:t>Important to leave the original document intact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0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99"/>
    </mc:Choice>
    <mc:Fallback>
      <p:transition spd="slow" advTm="17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 to the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	Onward	Cease 	Unusual	Supplement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6527"/>
            <a:ext cx="12192000" cy="2449534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39"/>
    </mc:Choice>
    <mc:Fallback>
      <p:transition spd="slow" advTm="46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Send Word to Client</a:t>
            </a:r>
            <a:endParaRPr lang="en-US" sz="36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0" y="1690688"/>
            <a:ext cx="5231625" cy="4351338"/>
          </a:xfr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29"/>
    </mc:Choice>
    <mc:Fallback>
      <p:transition spd="slow" advTm="18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 the Excel Workbook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0" y="2945410"/>
            <a:ext cx="8221450" cy="1025012"/>
          </a:xfrm>
        </p:spPr>
      </p:pic>
      <p:sp>
        <p:nvSpPr>
          <p:cNvPr id="7" name="TextBox 6"/>
          <p:cNvSpPr txBox="1"/>
          <p:nvPr/>
        </p:nvSpPr>
        <p:spPr>
          <a:xfrm>
            <a:off x="838200" y="2214563"/>
            <a:ext cx="794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 the Overview which is along the very bottom of the workbook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7"/>
    </mc:Choice>
    <mc:Fallback>
      <p:transition spd="slow" advTm="6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 the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471612"/>
            <a:ext cx="4762500" cy="4829176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3"/>
    </mc:Choice>
    <mc:Fallback>
      <p:transition spd="slow" advTm="5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completed document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5" y="1606169"/>
            <a:ext cx="6086793" cy="4351338"/>
          </a:xfrm>
        </p:spPr>
      </p:pic>
      <p:sp>
        <p:nvSpPr>
          <p:cNvPr id="5" name="Left Arrow 4"/>
          <p:cNvSpPr/>
          <p:nvPr/>
        </p:nvSpPr>
        <p:spPr>
          <a:xfrm>
            <a:off x="4764024" y="4800600"/>
            <a:ext cx="1591056" cy="7880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6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4"/>
    </mc:Choice>
    <mc:Fallback>
      <p:transition spd="slow" advTm="9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Copy the client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6" y="1825625"/>
            <a:ext cx="589647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64" y="3087710"/>
            <a:ext cx="5291389" cy="3089253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4300538" y="4632336"/>
            <a:ext cx="1414462" cy="7006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0933443" y="1825625"/>
            <a:ext cx="625145" cy="1262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0967409" y="1027906"/>
            <a:ext cx="557212" cy="6000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6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94"/>
    </mc:Choice>
    <mc:Fallback>
      <p:transition spd="slow" advTm="20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Locate/ open the Vision page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7" y="2294192"/>
            <a:ext cx="5181593" cy="43513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4168"/>
            <a:ext cx="8221450" cy="85231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090672" y="1453896"/>
            <a:ext cx="45719" cy="236792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20"/>
    </mc:Choice>
    <mc:Fallback>
      <p:transition spd="slow" advTm="15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Paste “special” into the Vision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71" y="2085975"/>
            <a:ext cx="5330268" cy="37513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6" y="1571621"/>
            <a:ext cx="4708853" cy="2698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543175" y="2414584"/>
            <a:ext cx="1028700" cy="2228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886825" y="1171575"/>
            <a:ext cx="871538" cy="3843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758363" y="1271588"/>
            <a:ext cx="200025" cy="2571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12" y="4643434"/>
            <a:ext cx="2217387" cy="17712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426464" y="6208776"/>
            <a:ext cx="14447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94176" y="4764024"/>
            <a:ext cx="1261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Paste Special using Value or Text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02"/>
    </mc:Choice>
    <mc:Fallback>
      <p:transition spd="slow" advTm="21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Locate At a Glance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0" y="1690688"/>
            <a:ext cx="3901199" cy="4351338"/>
          </a:xfrm>
        </p:spPr>
      </p:pic>
      <p:sp>
        <p:nvSpPr>
          <p:cNvPr id="5" name="TextBox 4"/>
          <p:cNvSpPr txBox="1"/>
          <p:nvPr/>
        </p:nvSpPr>
        <p:spPr>
          <a:xfrm>
            <a:off x="5391150" y="2786062"/>
            <a:ext cx="5962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no numbers</a:t>
            </a:r>
          </a:p>
          <a:p>
            <a:r>
              <a:rPr lang="en-US" sz="2400" dirty="0" smtClean="0"/>
              <a:t>There is no math</a:t>
            </a:r>
          </a:p>
          <a:p>
            <a:r>
              <a:rPr lang="en-US" sz="2400" dirty="0" smtClean="0"/>
              <a:t>The only thing to pay attention to is:</a:t>
            </a:r>
          </a:p>
          <a:p>
            <a:r>
              <a:rPr lang="en-US" sz="2400" b="1" dirty="0" smtClean="0"/>
              <a:t>The Longer the Line, the More Out of Balance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This is the place to start putting the</a:t>
            </a:r>
            <a:br>
              <a:rPr lang="en-US" sz="2400" dirty="0" smtClean="0"/>
            </a:br>
            <a:r>
              <a:rPr lang="en-US" sz="2400" dirty="0" smtClean="0"/>
              <a:t>pieces together</a:t>
            </a:r>
          </a:p>
          <a:p>
            <a:endParaRPr lang="en-US" sz="2400" b="1" dirty="0" smtClean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33"/>
    </mc:Choice>
    <mc:Fallback>
      <p:transition spd="slow" advTm="47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115</Words>
  <Application>Microsoft Macintosh PowerPoint</Application>
  <PresentationFormat>Widescreen</PresentationFormat>
  <Paragraphs>22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PowerPoint Presentation</vt:lpstr>
      <vt:lpstr>Send Word to Client</vt:lpstr>
      <vt:lpstr>Open the Excel Workbook</vt:lpstr>
      <vt:lpstr>Read the Overview</vt:lpstr>
      <vt:lpstr>Ensure completed document</vt:lpstr>
      <vt:lpstr>Copy the client information</vt:lpstr>
      <vt:lpstr>Locate/ open the Vision page </vt:lpstr>
      <vt:lpstr>Paste “special” into the Vision</vt:lpstr>
      <vt:lpstr>Locate At a Glance</vt:lpstr>
      <vt:lpstr>The Details</vt:lpstr>
      <vt:lpstr>Handling the data</vt:lpstr>
      <vt:lpstr>Refer to the Focus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2018-06-19T19:09:47Z</dcterms:created>
  <dcterms:modified xsi:type="dcterms:W3CDTF">2018-06-20T19:31:28Z</dcterms:modified>
</cp:coreProperties>
</file>